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
  </p:notesMasterIdLst>
  <p:sldIdLst>
    <p:sldId id="256" r:id="rId2"/>
  </p:sldIdLst>
  <p:sldSz cx="50406300" cy="32404050"/>
  <p:notesSz cx="6858000" cy="9144000"/>
  <p:defaultTextStyle>
    <a:defPPr>
      <a:defRPr lang="fa-IR"/>
    </a:defPPr>
    <a:lvl1pPr marL="0" algn="r" defTabSz="1966143" rtl="1" eaLnBrk="1" latinLnBrk="0" hangingPunct="1">
      <a:defRPr sz="3900" kern="1200">
        <a:solidFill>
          <a:schemeClr val="tx1"/>
        </a:solidFill>
        <a:latin typeface="+mn-lt"/>
        <a:ea typeface="+mn-ea"/>
        <a:cs typeface="+mn-cs"/>
      </a:defRPr>
    </a:lvl1pPr>
    <a:lvl2pPr marL="983071" algn="r" defTabSz="1966143" rtl="1" eaLnBrk="1" latinLnBrk="0" hangingPunct="1">
      <a:defRPr sz="3900" kern="1200">
        <a:solidFill>
          <a:schemeClr val="tx1"/>
        </a:solidFill>
        <a:latin typeface="+mn-lt"/>
        <a:ea typeface="+mn-ea"/>
        <a:cs typeface="+mn-cs"/>
      </a:defRPr>
    </a:lvl2pPr>
    <a:lvl3pPr marL="1966143" algn="r" defTabSz="1966143" rtl="1" eaLnBrk="1" latinLnBrk="0" hangingPunct="1">
      <a:defRPr sz="3900" kern="1200">
        <a:solidFill>
          <a:schemeClr val="tx1"/>
        </a:solidFill>
        <a:latin typeface="+mn-lt"/>
        <a:ea typeface="+mn-ea"/>
        <a:cs typeface="+mn-cs"/>
      </a:defRPr>
    </a:lvl3pPr>
    <a:lvl4pPr marL="2949214" algn="r" defTabSz="1966143" rtl="1" eaLnBrk="1" latinLnBrk="0" hangingPunct="1">
      <a:defRPr sz="3900" kern="1200">
        <a:solidFill>
          <a:schemeClr val="tx1"/>
        </a:solidFill>
        <a:latin typeface="+mn-lt"/>
        <a:ea typeface="+mn-ea"/>
        <a:cs typeface="+mn-cs"/>
      </a:defRPr>
    </a:lvl4pPr>
    <a:lvl5pPr marL="3932286" algn="r" defTabSz="1966143" rtl="1" eaLnBrk="1" latinLnBrk="0" hangingPunct="1">
      <a:defRPr sz="3900" kern="1200">
        <a:solidFill>
          <a:schemeClr val="tx1"/>
        </a:solidFill>
        <a:latin typeface="+mn-lt"/>
        <a:ea typeface="+mn-ea"/>
        <a:cs typeface="+mn-cs"/>
      </a:defRPr>
    </a:lvl5pPr>
    <a:lvl6pPr marL="4915357" algn="r" defTabSz="1966143" rtl="1" eaLnBrk="1" latinLnBrk="0" hangingPunct="1">
      <a:defRPr sz="3900" kern="1200">
        <a:solidFill>
          <a:schemeClr val="tx1"/>
        </a:solidFill>
        <a:latin typeface="+mn-lt"/>
        <a:ea typeface="+mn-ea"/>
        <a:cs typeface="+mn-cs"/>
      </a:defRPr>
    </a:lvl6pPr>
    <a:lvl7pPr marL="5898429" algn="r" defTabSz="1966143" rtl="1" eaLnBrk="1" latinLnBrk="0" hangingPunct="1">
      <a:defRPr sz="3900" kern="1200">
        <a:solidFill>
          <a:schemeClr val="tx1"/>
        </a:solidFill>
        <a:latin typeface="+mn-lt"/>
        <a:ea typeface="+mn-ea"/>
        <a:cs typeface="+mn-cs"/>
      </a:defRPr>
    </a:lvl7pPr>
    <a:lvl8pPr marL="6881500" algn="r" defTabSz="1966143" rtl="1" eaLnBrk="1" latinLnBrk="0" hangingPunct="1">
      <a:defRPr sz="3900" kern="1200">
        <a:solidFill>
          <a:schemeClr val="tx1"/>
        </a:solidFill>
        <a:latin typeface="+mn-lt"/>
        <a:ea typeface="+mn-ea"/>
        <a:cs typeface="+mn-cs"/>
      </a:defRPr>
    </a:lvl8pPr>
    <a:lvl9pPr marL="7864572" algn="r" defTabSz="1966143" rtl="1" eaLnBrk="1" latinLnBrk="0" hangingPunct="1">
      <a:defRPr sz="3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06" userDrawn="1">
          <p15:clr>
            <a:srgbClr val="A4A3A4"/>
          </p15:clr>
        </p15:guide>
        <p15:guide id="2" pos="158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1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007" autoAdjust="0"/>
    <p:restoredTop sz="90844" autoAdjust="0"/>
  </p:normalViewPr>
  <p:slideViewPr>
    <p:cSldViewPr>
      <p:cViewPr varScale="1">
        <p:scale>
          <a:sx n="17" d="100"/>
          <a:sy n="17" d="100"/>
        </p:scale>
        <p:origin x="1022" y="53"/>
      </p:cViewPr>
      <p:guideLst>
        <p:guide orient="horz" pos="10206"/>
        <p:guide pos="1587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7E8ADD-D153-4884-905C-EF9E24496421}" type="datetimeFigureOut">
              <a:rPr lang="en-US" smtClean="0"/>
              <a:t>10/26/2022</a:t>
            </a:fld>
            <a:endParaRPr lang="en-US"/>
          </a:p>
        </p:txBody>
      </p:sp>
      <p:sp>
        <p:nvSpPr>
          <p:cNvPr id="4" name="Slide Image Placeholder 3"/>
          <p:cNvSpPr>
            <a:spLocks noGrp="1" noRot="1" noChangeAspect="1"/>
          </p:cNvSpPr>
          <p:nvPr>
            <p:ph type="sldImg" idx="2"/>
          </p:nvPr>
        </p:nvSpPr>
        <p:spPr>
          <a:xfrm>
            <a:off x="1028700" y="1143000"/>
            <a:ext cx="48006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793AA-39A0-4308-98B7-03D1CE04256A}" type="slidenum">
              <a:rPr lang="en-US" smtClean="0"/>
              <a:t>‹#›</a:t>
            </a:fld>
            <a:endParaRPr lang="en-US"/>
          </a:p>
        </p:txBody>
      </p:sp>
    </p:spTree>
    <p:extLst>
      <p:ext uri="{BB962C8B-B14F-4D97-AF65-F5344CB8AC3E}">
        <p14:creationId xmlns:p14="http://schemas.microsoft.com/office/powerpoint/2010/main" val="3920417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D793AA-39A0-4308-98B7-03D1CE04256A}" type="slidenum">
              <a:rPr lang="en-US" smtClean="0"/>
              <a:t>1</a:t>
            </a:fld>
            <a:endParaRPr lang="en-US"/>
          </a:p>
        </p:txBody>
      </p:sp>
    </p:spTree>
    <p:extLst>
      <p:ext uri="{BB962C8B-B14F-4D97-AF65-F5344CB8AC3E}">
        <p14:creationId xmlns:p14="http://schemas.microsoft.com/office/powerpoint/2010/main" val="3359231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80475" y="10066264"/>
            <a:ext cx="42845356" cy="6945871"/>
          </a:xfrm>
        </p:spPr>
        <p:txBody>
          <a:bodyPr/>
          <a:lstStyle/>
          <a:p>
            <a:r>
              <a:rPr lang="en-US"/>
              <a:t>Click to edit Master title style</a:t>
            </a:r>
            <a:endParaRPr lang="fa-IR"/>
          </a:p>
        </p:txBody>
      </p:sp>
      <p:sp>
        <p:nvSpPr>
          <p:cNvPr id="3" name="Subtitle 2"/>
          <p:cNvSpPr>
            <a:spLocks noGrp="1"/>
          </p:cNvSpPr>
          <p:nvPr>
            <p:ph type="subTitle" idx="1"/>
          </p:nvPr>
        </p:nvSpPr>
        <p:spPr>
          <a:xfrm>
            <a:off x="7560947" y="18362297"/>
            <a:ext cx="35284410" cy="8281036"/>
          </a:xfrm>
        </p:spPr>
        <p:txBody>
          <a:bodyPr/>
          <a:lstStyle>
            <a:lvl1pPr marL="0" indent="0" algn="ctr">
              <a:buNone/>
              <a:defRPr>
                <a:solidFill>
                  <a:schemeClr val="tx1">
                    <a:tint val="75000"/>
                  </a:schemeClr>
                </a:solidFill>
              </a:defRPr>
            </a:lvl1pPr>
            <a:lvl2pPr marL="983108" indent="0" algn="ctr">
              <a:buNone/>
              <a:defRPr>
                <a:solidFill>
                  <a:schemeClr val="tx1">
                    <a:tint val="75000"/>
                  </a:schemeClr>
                </a:solidFill>
              </a:defRPr>
            </a:lvl2pPr>
            <a:lvl3pPr marL="1966217" indent="0" algn="ctr">
              <a:buNone/>
              <a:defRPr>
                <a:solidFill>
                  <a:schemeClr val="tx1">
                    <a:tint val="75000"/>
                  </a:schemeClr>
                </a:solidFill>
              </a:defRPr>
            </a:lvl3pPr>
            <a:lvl4pPr marL="2949325" indent="0" algn="ctr">
              <a:buNone/>
              <a:defRPr>
                <a:solidFill>
                  <a:schemeClr val="tx1">
                    <a:tint val="75000"/>
                  </a:schemeClr>
                </a:solidFill>
              </a:defRPr>
            </a:lvl4pPr>
            <a:lvl5pPr marL="3932434" indent="0" algn="ctr">
              <a:buNone/>
              <a:defRPr>
                <a:solidFill>
                  <a:schemeClr val="tx1">
                    <a:tint val="75000"/>
                  </a:schemeClr>
                </a:solidFill>
              </a:defRPr>
            </a:lvl5pPr>
            <a:lvl6pPr marL="4915542" indent="0" algn="ctr">
              <a:buNone/>
              <a:defRPr>
                <a:solidFill>
                  <a:schemeClr val="tx1">
                    <a:tint val="75000"/>
                  </a:schemeClr>
                </a:solidFill>
              </a:defRPr>
            </a:lvl6pPr>
            <a:lvl7pPr marL="5898651" indent="0" algn="ctr">
              <a:buNone/>
              <a:defRPr>
                <a:solidFill>
                  <a:schemeClr val="tx1">
                    <a:tint val="75000"/>
                  </a:schemeClr>
                </a:solidFill>
              </a:defRPr>
            </a:lvl7pPr>
            <a:lvl8pPr marL="6881758" indent="0" algn="ctr">
              <a:buNone/>
              <a:defRPr>
                <a:solidFill>
                  <a:schemeClr val="tx1">
                    <a:tint val="75000"/>
                  </a:schemeClr>
                </a:solidFill>
              </a:defRPr>
            </a:lvl8pPr>
            <a:lvl9pPr marL="7864867"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E3F04DF2-5757-4104-AC1F-52695A088F8E}" type="datetimeFigureOut">
              <a:rPr lang="fa-IR" smtClean="0"/>
              <a:t>01/04/1444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E3F04DF2-5757-4104-AC1F-52695A088F8E}" type="datetimeFigureOut">
              <a:rPr lang="fa-IR" smtClean="0"/>
              <a:t>01/04/1444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9507440" y="1222660"/>
            <a:ext cx="40185023" cy="2612576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8934873" y="1222660"/>
            <a:ext cx="119732465" cy="261257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E3F04DF2-5757-4104-AC1F-52695A088F8E}" type="datetimeFigureOut">
              <a:rPr lang="fa-IR" smtClean="0"/>
              <a:t>01/04/1444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E3F04DF2-5757-4104-AC1F-52695A088F8E}" type="datetimeFigureOut">
              <a:rPr lang="fa-IR" smtClean="0"/>
              <a:t>01/04/1444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751" y="20822608"/>
            <a:ext cx="42845356" cy="6435806"/>
          </a:xfrm>
        </p:spPr>
        <p:txBody>
          <a:bodyPr anchor="t"/>
          <a:lstStyle>
            <a:lvl1pPr algn="r">
              <a:defRPr sz="8600" b="1" cap="all"/>
            </a:lvl1pPr>
          </a:lstStyle>
          <a:p>
            <a:r>
              <a:rPr lang="en-US"/>
              <a:t>Click to edit Master title style</a:t>
            </a:r>
            <a:endParaRPr lang="fa-IR"/>
          </a:p>
        </p:txBody>
      </p:sp>
      <p:sp>
        <p:nvSpPr>
          <p:cNvPr id="3" name="Text Placeholder 2"/>
          <p:cNvSpPr>
            <a:spLocks noGrp="1"/>
          </p:cNvSpPr>
          <p:nvPr>
            <p:ph type="body" idx="1"/>
          </p:nvPr>
        </p:nvSpPr>
        <p:spPr>
          <a:xfrm>
            <a:off x="3981751" y="13734223"/>
            <a:ext cx="42845356" cy="7088385"/>
          </a:xfrm>
        </p:spPr>
        <p:txBody>
          <a:bodyPr anchor="b"/>
          <a:lstStyle>
            <a:lvl1pPr marL="0" indent="0">
              <a:buNone/>
              <a:defRPr sz="4300">
                <a:solidFill>
                  <a:schemeClr val="tx1">
                    <a:tint val="75000"/>
                  </a:schemeClr>
                </a:solidFill>
              </a:defRPr>
            </a:lvl1pPr>
            <a:lvl2pPr marL="983108" indent="0">
              <a:buNone/>
              <a:defRPr sz="3900">
                <a:solidFill>
                  <a:schemeClr val="tx1">
                    <a:tint val="75000"/>
                  </a:schemeClr>
                </a:solidFill>
              </a:defRPr>
            </a:lvl2pPr>
            <a:lvl3pPr marL="1966217" indent="0">
              <a:buNone/>
              <a:defRPr sz="3400">
                <a:solidFill>
                  <a:schemeClr val="tx1">
                    <a:tint val="75000"/>
                  </a:schemeClr>
                </a:solidFill>
              </a:defRPr>
            </a:lvl3pPr>
            <a:lvl4pPr marL="2949325" indent="0">
              <a:buNone/>
              <a:defRPr sz="3000">
                <a:solidFill>
                  <a:schemeClr val="tx1">
                    <a:tint val="75000"/>
                  </a:schemeClr>
                </a:solidFill>
              </a:defRPr>
            </a:lvl4pPr>
            <a:lvl5pPr marL="3932434" indent="0">
              <a:buNone/>
              <a:defRPr sz="3000">
                <a:solidFill>
                  <a:schemeClr val="tx1">
                    <a:tint val="75000"/>
                  </a:schemeClr>
                </a:solidFill>
              </a:defRPr>
            </a:lvl5pPr>
            <a:lvl6pPr marL="4915542" indent="0">
              <a:buNone/>
              <a:defRPr sz="3000">
                <a:solidFill>
                  <a:schemeClr val="tx1">
                    <a:tint val="75000"/>
                  </a:schemeClr>
                </a:solidFill>
              </a:defRPr>
            </a:lvl6pPr>
            <a:lvl7pPr marL="5898651" indent="0">
              <a:buNone/>
              <a:defRPr sz="3000">
                <a:solidFill>
                  <a:schemeClr val="tx1">
                    <a:tint val="75000"/>
                  </a:schemeClr>
                </a:solidFill>
              </a:defRPr>
            </a:lvl7pPr>
            <a:lvl8pPr marL="6881758" indent="0">
              <a:buNone/>
              <a:defRPr sz="3000">
                <a:solidFill>
                  <a:schemeClr val="tx1">
                    <a:tint val="75000"/>
                  </a:schemeClr>
                </a:solidFill>
              </a:defRPr>
            </a:lvl8pPr>
            <a:lvl9pPr marL="7864867" indent="0">
              <a:buNone/>
              <a:defRPr sz="3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F04DF2-5757-4104-AC1F-52695A088F8E}" type="datetimeFigureOut">
              <a:rPr lang="fa-IR" smtClean="0"/>
              <a:t>01/04/1444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8934871" y="7140899"/>
            <a:ext cx="79958742" cy="20207525"/>
          </a:xfrm>
        </p:spPr>
        <p:txBody>
          <a:bodyPr/>
          <a:lstStyle>
            <a:lvl1pPr>
              <a:defRPr sz="6000"/>
            </a:lvl1pPr>
            <a:lvl2pPr>
              <a:defRPr sz="5200"/>
            </a:lvl2pPr>
            <a:lvl3pPr>
              <a:defRPr sz="4300"/>
            </a:lvl3pPr>
            <a:lvl4pPr>
              <a:defRPr sz="3900"/>
            </a:lvl4pPr>
            <a:lvl5pPr>
              <a:defRPr sz="3900"/>
            </a:lvl5pPr>
            <a:lvl6pPr>
              <a:defRPr sz="3900"/>
            </a:lvl6pPr>
            <a:lvl7pPr>
              <a:defRPr sz="3900"/>
            </a:lvl7pPr>
            <a:lvl8pPr>
              <a:defRPr sz="3900"/>
            </a:lvl8pPr>
            <a:lvl9pPr>
              <a:defRPr sz="3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89733716" y="7140899"/>
            <a:ext cx="79958746" cy="20207525"/>
          </a:xfrm>
        </p:spPr>
        <p:txBody>
          <a:bodyPr/>
          <a:lstStyle>
            <a:lvl1pPr>
              <a:defRPr sz="6000"/>
            </a:lvl1pPr>
            <a:lvl2pPr>
              <a:defRPr sz="5200"/>
            </a:lvl2pPr>
            <a:lvl3pPr>
              <a:defRPr sz="4300"/>
            </a:lvl3pPr>
            <a:lvl4pPr>
              <a:defRPr sz="3900"/>
            </a:lvl4pPr>
            <a:lvl5pPr>
              <a:defRPr sz="3900"/>
            </a:lvl5pPr>
            <a:lvl6pPr>
              <a:defRPr sz="3900"/>
            </a:lvl6pPr>
            <a:lvl7pPr>
              <a:defRPr sz="3900"/>
            </a:lvl7pPr>
            <a:lvl8pPr>
              <a:defRPr sz="3900"/>
            </a:lvl8pPr>
            <a:lvl9pPr>
              <a:defRPr sz="3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E3F04DF2-5757-4104-AC1F-52695A088F8E}" type="datetimeFigureOut">
              <a:rPr lang="fa-IR" smtClean="0"/>
              <a:t>01/04/1444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20317" y="1297670"/>
            <a:ext cx="45365670" cy="5400674"/>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2520316" y="7253411"/>
            <a:ext cx="22271536" cy="3022876"/>
          </a:xfrm>
        </p:spPr>
        <p:txBody>
          <a:bodyPr anchor="b"/>
          <a:lstStyle>
            <a:lvl1pPr marL="0" indent="0">
              <a:buNone/>
              <a:defRPr sz="5200" b="1"/>
            </a:lvl1pPr>
            <a:lvl2pPr marL="983108" indent="0">
              <a:buNone/>
              <a:defRPr sz="4300" b="1"/>
            </a:lvl2pPr>
            <a:lvl3pPr marL="1966217" indent="0">
              <a:buNone/>
              <a:defRPr sz="3900" b="1"/>
            </a:lvl3pPr>
            <a:lvl4pPr marL="2949325" indent="0">
              <a:buNone/>
              <a:defRPr sz="3400" b="1"/>
            </a:lvl4pPr>
            <a:lvl5pPr marL="3932434" indent="0">
              <a:buNone/>
              <a:defRPr sz="3400" b="1"/>
            </a:lvl5pPr>
            <a:lvl6pPr marL="4915542" indent="0">
              <a:buNone/>
              <a:defRPr sz="3400" b="1"/>
            </a:lvl6pPr>
            <a:lvl7pPr marL="5898651" indent="0">
              <a:buNone/>
              <a:defRPr sz="3400" b="1"/>
            </a:lvl7pPr>
            <a:lvl8pPr marL="6881758" indent="0">
              <a:buNone/>
              <a:defRPr sz="3400" b="1"/>
            </a:lvl8pPr>
            <a:lvl9pPr marL="7864867" indent="0">
              <a:buNone/>
              <a:defRPr sz="3400" b="1"/>
            </a:lvl9pPr>
          </a:lstStyle>
          <a:p>
            <a:pPr lvl="0"/>
            <a:r>
              <a:rPr lang="en-US"/>
              <a:t>Click to edit Master text styles</a:t>
            </a:r>
          </a:p>
        </p:txBody>
      </p:sp>
      <p:sp>
        <p:nvSpPr>
          <p:cNvPr id="4" name="Content Placeholder 3"/>
          <p:cNvSpPr>
            <a:spLocks noGrp="1"/>
          </p:cNvSpPr>
          <p:nvPr>
            <p:ph sz="half" idx="2"/>
          </p:nvPr>
        </p:nvSpPr>
        <p:spPr>
          <a:xfrm>
            <a:off x="2520316" y="10276290"/>
            <a:ext cx="22271536" cy="18669834"/>
          </a:xfrm>
        </p:spPr>
        <p:txBody>
          <a:bodyPr/>
          <a:lstStyle>
            <a:lvl1pPr>
              <a:defRPr sz="5200"/>
            </a:lvl1pPr>
            <a:lvl2pPr>
              <a:defRPr sz="4300"/>
            </a:lvl2pPr>
            <a:lvl3pPr>
              <a:defRPr sz="3900"/>
            </a:lvl3pPr>
            <a:lvl4pPr>
              <a:defRPr sz="3400"/>
            </a:lvl4pPr>
            <a:lvl5pPr>
              <a:defRPr sz="3400"/>
            </a:lvl5pPr>
            <a:lvl6pPr>
              <a:defRPr sz="3400"/>
            </a:lvl6pPr>
            <a:lvl7pPr>
              <a:defRPr sz="3400"/>
            </a:lvl7pPr>
            <a:lvl8pPr>
              <a:defRPr sz="3400"/>
            </a:lvl8pPr>
            <a:lvl9pPr>
              <a:defRPr sz="3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25605703" y="7253411"/>
            <a:ext cx="22280285" cy="3022876"/>
          </a:xfrm>
        </p:spPr>
        <p:txBody>
          <a:bodyPr anchor="b"/>
          <a:lstStyle>
            <a:lvl1pPr marL="0" indent="0">
              <a:buNone/>
              <a:defRPr sz="5200" b="1"/>
            </a:lvl1pPr>
            <a:lvl2pPr marL="983108" indent="0">
              <a:buNone/>
              <a:defRPr sz="4300" b="1"/>
            </a:lvl2pPr>
            <a:lvl3pPr marL="1966217" indent="0">
              <a:buNone/>
              <a:defRPr sz="3900" b="1"/>
            </a:lvl3pPr>
            <a:lvl4pPr marL="2949325" indent="0">
              <a:buNone/>
              <a:defRPr sz="3400" b="1"/>
            </a:lvl4pPr>
            <a:lvl5pPr marL="3932434" indent="0">
              <a:buNone/>
              <a:defRPr sz="3400" b="1"/>
            </a:lvl5pPr>
            <a:lvl6pPr marL="4915542" indent="0">
              <a:buNone/>
              <a:defRPr sz="3400" b="1"/>
            </a:lvl6pPr>
            <a:lvl7pPr marL="5898651" indent="0">
              <a:buNone/>
              <a:defRPr sz="3400" b="1"/>
            </a:lvl7pPr>
            <a:lvl8pPr marL="6881758" indent="0">
              <a:buNone/>
              <a:defRPr sz="3400" b="1"/>
            </a:lvl8pPr>
            <a:lvl9pPr marL="7864867" indent="0">
              <a:buNone/>
              <a:defRPr sz="3400" b="1"/>
            </a:lvl9pPr>
          </a:lstStyle>
          <a:p>
            <a:pPr lvl="0"/>
            <a:r>
              <a:rPr lang="en-US"/>
              <a:t>Click to edit Master text styles</a:t>
            </a:r>
          </a:p>
        </p:txBody>
      </p:sp>
      <p:sp>
        <p:nvSpPr>
          <p:cNvPr id="6" name="Content Placeholder 5"/>
          <p:cNvSpPr>
            <a:spLocks noGrp="1"/>
          </p:cNvSpPr>
          <p:nvPr>
            <p:ph sz="quarter" idx="4"/>
          </p:nvPr>
        </p:nvSpPr>
        <p:spPr>
          <a:xfrm>
            <a:off x="25605703" y="10276290"/>
            <a:ext cx="22280285" cy="18669834"/>
          </a:xfrm>
        </p:spPr>
        <p:txBody>
          <a:bodyPr/>
          <a:lstStyle>
            <a:lvl1pPr>
              <a:defRPr sz="5200"/>
            </a:lvl1pPr>
            <a:lvl2pPr>
              <a:defRPr sz="4300"/>
            </a:lvl2pPr>
            <a:lvl3pPr>
              <a:defRPr sz="3900"/>
            </a:lvl3pPr>
            <a:lvl4pPr>
              <a:defRPr sz="3400"/>
            </a:lvl4pPr>
            <a:lvl5pPr>
              <a:defRPr sz="3400"/>
            </a:lvl5pPr>
            <a:lvl6pPr>
              <a:defRPr sz="3400"/>
            </a:lvl6pPr>
            <a:lvl7pPr>
              <a:defRPr sz="3400"/>
            </a:lvl7pPr>
            <a:lvl8pPr>
              <a:defRPr sz="3400"/>
            </a:lvl8pPr>
            <a:lvl9pPr>
              <a:defRPr sz="3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E3F04DF2-5757-4104-AC1F-52695A088F8E}" type="datetimeFigureOut">
              <a:rPr lang="fa-IR" smtClean="0"/>
              <a:t>01/04/1444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E3F04DF2-5757-4104-AC1F-52695A088F8E}" type="datetimeFigureOut">
              <a:rPr lang="fa-IR" smtClean="0"/>
              <a:t>01/04/1444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F04DF2-5757-4104-AC1F-52695A088F8E}" type="datetimeFigureOut">
              <a:rPr lang="fa-IR" smtClean="0"/>
              <a:t>01/04/1444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20319" y="1290161"/>
            <a:ext cx="16583325" cy="5490688"/>
          </a:xfrm>
        </p:spPr>
        <p:txBody>
          <a:bodyPr anchor="b"/>
          <a:lstStyle>
            <a:lvl1pPr algn="r">
              <a:defRPr sz="4300" b="1"/>
            </a:lvl1pPr>
          </a:lstStyle>
          <a:p>
            <a:r>
              <a:rPr lang="en-US"/>
              <a:t>Click to edit Master title style</a:t>
            </a:r>
            <a:endParaRPr lang="fa-IR"/>
          </a:p>
        </p:txBody>
      </p:sp>
      <p:sp>
        <p:nvSpPr>
          <p:cNvPr id="3" name="Content Placeholder 2"/>
          <p:cNvSpPr>
            <a:spLocks noGrp="1"/>
          </p:cNvSpPr>
          <p:nvPr>
            <p:ph idx="1"/>
          </p:nvPr>
        </p:nvSpPr>
        <p:spPr>
          <a:xfrm>
            <a:off x="19707463" y="1290161"/>
            <a:ext cx="28178522" cy="27655960"/>
          </a:xfrm>
        </p:spPr>
        <p:txBody>
          <a:bodyPr/>
          <a:lstStyle>
            <a:lvl1pPr>
              <a:defRPr sz="6900"/>
            </a:lvl1pPr>
            <a:lvl2pPr>
              <a:defRPr sz="6000"/>
            </a:lvl2pPr>
            <a:lvl3pPr>
              <a:defRPr sz="5200"/>
            </a:lvl3pPr>
            <a:lvl4pPr>
              <a:defRPr sz="4300"/>
            </a:lvl4pPr>
            <a:lvl5pPr>
              <a:defRPr sz="4300"/>
            </a:lvl5pPr>
            <a:lvl6pPr>
              <a:defRPr sz="4300"/>
            </a:lvl6pPr>
            <a:lvl7pPr>
              <a:defRPr sz="4300"/>
            </a:lvl7pPr>
            <a:lvl8pPr>
              <a:defRPr sz="4300"/>
            </a:lvl8pPr>
            <a:lvl9pPr>
              <a:defRPr sz="4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2520319" y="6780849"/>
            <a:ext cx="16583325" cy="22165272"/>
          </a:xfrm>
        </p:spPr>
        <p:txBody>
          <a:bodyPr/>
          <a:lstStyle>
            <a:lvl1pPr marL="0" indent="0">
              <a:buNone/>
              <a:defRPr sz="3000"/>
            </a:lvl1pPr>
            <a:lvl2pPr marL="983108" indent="0">
              <a:buNone/>
              <a:defRPr sz="2601"/>
            </a:lvl2pPr>
            <a:lvl3pPr marL="1966217" indent="0">
              <a:buNone/>
              <a:defRPr sz="2200"/>
            </a:lvl3pPr>
            <a:lvl4pPr marL="2949325" indent="0">
              <a:buNone/>
              <a:defRPr sz="1901"/>
            </a:lvl4pPr>
            <a:lvl5pPr marL="3932434" indent="0">
              <a:buNone/>
              <a:defRPr sz="1901"/>
            </a:lvl5pPr>
            <a:lvl6pPr marL="4915542" indent="0">
              <a:buNone/>
              <a:defRPr sz="1901"/>
            </a:lvl6pPr>
            <a:lvl7pPr marL="5898651" indent="0">
              <a:buNone/>
              <a:defRPr sz="1901"/>
            </a:lvl7pPr>
            <a:lvl8pPr marL="6881758" indent="0">
              <a:buNone/>
              <a:defRPr sz="1901"/>
            </a:lvl8pPr>
            <a:lvl9pPr marL="7864867" indent="0">
              <a:buNone/>
              <a:defRPr sz="1901"/>
            </a:lvl9pPr>
          </a:lstStyle>
          <a:p>
            <a:pPr lvl="0"/>
            <a:r>
              <a:rPr lang="en-US"/>
              <a:t>Click to edit Master text styles</a:t>
            </a:r>
          </a:p>
        </p:txBody>
      </p:sp>
      <p:sp>
        <p:nvSpPr>
          <p:cNvPr id="5" name="Date Placeholder 4"/>
          <p:cNvSpPr>
            <a:spLocks noGrp="1"/>
          </p:cNvSpPr>
          <p:nvPr>
            <p:ph type="dt" sz="half" idx="10"/>
          </p:nvPr>
        </p:nvSpPr>
        <p:spPr/>
        <p:txBody>
          <a:bodyPr/>
          <a:lstStyle/>
          <a:p>
            <a:fld id="{E3F04DF2-5757-4104-AC1F-52695A088F8E}" type="datetimeFigureOut">
              <a:rPr lang="fa-IR" smtClean="0"/>
              <a:t>01/04/1444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988" y="22682838"/>
            <a:ext cx="30243780" cy="2677837"/>
          </a:xfrm>
        </p:spPr>
        <p:txBody>
          <a:bodyPr anchor="b"/>
          <a:lstStyle>
            <a:lvl1pPr algn="r">
              <a:defRPr sz="4300" b="1"/>
            </a:lvl1pPr>
          </a:lstStyle>
          <a:p>
            <a:r>
              <a:rPr lang="en-US"/>
              <a:t>Click to edit Master title style</a:t>
            </a:r>
            <a:endParaRPr lang="fa-IR"/>
          </a:p>
        </p:txBody>
      </p:sp>
      <p:sp>
        <p:nvSpPr>
          <p:cNvPr id="3" name="Picture Placeholder 2"/>
          <p:cNvSpPr>
            <a:spLocks noGrp="1"/>
          </p:cNvSpPr>
          <p:nvPr>
            <p:ph type="pic" idx="1"/>
          </p:nvPr>
        </p:nvSpPr>
        <p:spPr>
          <a:xfrm>
            <a:off x="9879988" y="2895366"/>
            <a:ext cx="30243780" cy="19442430"/>
          </a:xfrm>
        </p:spPr>
        <p:txBody>
          <a:bodyPr/>
          <a:lstStyle>
            <a:lvl1pPr marL="0" indent="0">
              <a:buNone/>
              <a:defRPr sz="6900"/>
            </a:lvl1pPr>
            <a:lvl2pPr marL="983108" indent="0">
              <a:buNone/>
              <a:defRPr sz="6000"/>
            </a:lvl2pPr>
            <a:lvl3pPr marL="1966217" indent="0">
              <a:buNone/>
              <a:defRPr sz="5200"/>
            </a:lvl3pPr>
            <a:lvl4pPr marL="2949325" indent="0">
              <a:buNone/>
              <a:defRPr sz="4300"/>
            </a:lvl4pPr>
            <a:lvl5pPr marL="3932434" indent="0">
              <a:buNone/>
              <a:defRPr sz="4300"/>
            </a:lvl5pPr>
            <a:lvl6pPr marL="4915542" indent="0">
              <a:buNone/>
              <a:defRPr sz="4300"/>
            </a:lvl6pPr>
            <a:lvl7pPr marL="5898651" indent="0">
              <a:buNone/>
              <a:defRPr sz="4300"/>
            </a:lvl7pPr>
            <a:lvl8pPr marL="6881758" indent="0">
              <a:buNone/>
              <a:defRPr sz="4300"/>
            </a:lvl8pPr>
            <a:lvl9pPr marL="7864867" indent="0">
              <a:buNone/>
              <a:defRPr sz="4300"/>
            </a:lvl9pPr>
          </a:lstStyle>
          <a:p>
            <a:endParaRPr lang="fa-IR"/>
          </a:p>
        </p:txBody>
      </p:sp>
      <p:sp>
        <p:nvSpPr>
          <p:cNvPr id="4" name="Text Placeholder 3"/>
          <p:cNvSpPr>
            <a:spLocks noGrp="1"/>
          </p:cNvSpPr>
          <p:nvPr>
            <p:ph type="body" sz="half" idx="2"/>
          </p:nvPr>
        </p:nvSpPr>
        <p:spPr>
          <a:xfrm>
            <a:off x="9879988" y="25360673"/>
            <a:ext cx="30243780" cy="3802973"/>
          </a:xfrm>
        </p:spPr>
        <p:txBody>
          <a:bodyPr/>
          <a:lstStyle>
            <a:lvl1pPr marL="0" indent="0">
              <a:buNone/>
              <a:defRPr sz="3000"/>
            </a:lvl1pPr>
            <a:lvl2pPr marL="983108" indent="0">
              <a:buNone/>
              <a:defRPr sz="2601"/>
            </a:lvl2pPr>
            <a:lvl3pPr marL="1966217" indent="0">
              <a:buNone/>
              <a:defRPr sz="2200"/>
            </a:lvl3pPr>
            <a:lvl4pPr marL="2949325" indent="0">
              <a:buNone/>
              <a:defRPr sz="1901"/>
            </a:lvl4pPr>
            <a:lvl5pPr marL="3932434" indent="0">
              <a:buNone/>
              <a:defRPr sz="1901"/>
            </a:lvl5pPr>
            <a:lvl6pPr marL="4915542" indent="0">
              <a:buNone/>
              <a:defRPr sz="1901"/>
            </a:lvl6pPr>
            <a:lvl7pPr marL="5898651" indent="0">
              <a:buNone/>
              <a:defRPr sz="1901"/>
            </a:lvl7pPr>
            <a:lvl8pPr marL="6881758" indent="0">
              <a:buNone/>
              <a:defRPr sz="1901"/>
            </a:lvl8pPr>
            <a:lvl9pPr marL="7864867" indent="0">
              <a:buNone/>
              <a:defRPr sz="1901"/>
            </a:lvl9pPr>
          </a:lstStyle>
          <a:p>
            <a:pPr lvl="0"/>
            <a:r>
              <a:rPr lang="en-US"/>
              <a:t>Click to edit Master text styles</a:t>
            </a:r>
          </a:p>
        </p:txBody>
      </p:sp>
      <p:sp>
        <p:nvSpPr>
          <p:cNvPr id="5" name="Date Placeholder 4"/>
          <p:cNvSpPr>
            <a:spLocks noGrp="1"/>
          </p:cNvSpPr>
          <p:nvPr>
            <p:ph type="dt" sz="half" idx="10"/>
          </p:nvPr>
        </p:nvSpPr>
        <p:spPr/>
        <p:txBody>
          <a:bodyPr/>
          <a:lstStyle/>
          <a:p>
            <a:fld id="{E3F04DF2-5757-4104-AC1F-52695A088F8E}" type="datetimeFigureOut">
              <a:rPr lang="fa-IR" smtClean="0"/>
              <a:t>01/04/1444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EE485DC3-9C7A-4394-ACE8-6B60641FF6ED}" type="slidenum">
              <a:rPr lang="fa-IR" smtClean="0"/>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317" y="1297670"/>
            <a:ext cx="45365670" cy="5400674"/>
          </a:xfrm>
          <a:prstGeom prst="rect">
            <a:avLst/>
          </a:prstGeom>
        </p:spPr>
        <p:txBody>
          <a:bodyPr vert="horz" lIns="196614" tIns="98307" rIns="196614" bIns="98307"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2520317" y="7560949"/>
            <a:ext cx="45365670" cy="21385175"/>
          </a:xfrm>
          <a:prstGeom prst="rect">
            <a:avLst/>
          </a:prstGeom>
        </p:spPr>
        <p:txBody>
          <a:bodyPr vert="horz" lIns="196614" tIns="98307" rIns="196614" bIns="98307"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36124517" y="30033760"/>
            <a:ext cx="11761470" cy="1725214"/>
          </a:xfrm>
          <a:prstGeom prst="rect">
            <a:avLst/>
          </a:prstGeom>
        </p:spPr>
        <p:txBody>
          <a:bodyPr vert="horz" lIns="196614" tIns="98307" rIns="196614" bIns="98307" rtlCol="1" anchor="ctr"/>
          <a:lstStyle>
            <a:lvl1pPr algn="r">
              <a:defRPr sz="2601">
                <a:solidFill>
                  <a:schemeClr val="tx1">
                    <a:tint val="75000"/>
                  </a:schemeClr>
                </a:solidFill>
              </a:defRPr>
            </a:lvl1pPr>
          </a:lstStyle>
          <a:p>
            <a:fld id="{E3F04DF2-5757-4104-AC1F-52695A088F8E}" type="datetimeFigureOut">
              <a:rPr lang="fa-IR" smtClean="0"/>
              <a:t>01/04/1444</a:t>
            </a:fld>
            <a:endParaRPr lang="fa-IR"/>
          </a:p>
        </p:txBody>
      </p:sp>
      <p:sp>
        <p:nvSpPr>
          <p:cNvPr id="5" name="Footer Placeholder 4"/>
          <p:cNvSpPr>
            <a:spLocks noGrp="1"/>
          </p:cNvSpPr>
          <p:nvPr>
            <p:ph type="ftr" sz="quarter" idx="3"/>
          </p:nvPr>
        </p:nvSpPr>
        <p:spPr>
          <a:xfrm>
            <a:off x="17222155" y="30033760"/>
            <a:ext cx="15961996" cy="1725214"/>
          </a:xfrm>
          <a:prstGeom prst="rect">
            <a:avLst/>
          </a:prstGeom>
        </p:spPr>
        <p:txBody>
          <a:bodyPr vert="horz" lIns="196614" tIns="98307" rIns="196614" bIns="98307" rtlCol="1" anchor="ctr"/>
          <a:lstStyle>
            <a:lvl1pPr algn="ctr">
              <a:defRPr sz="2601">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2520315" y="30033760"/>
            <a:ext cx="11761470" cy="1725214"/>
          </a:xfrm>
          <a:prstGeom prst="rect">
            <a:avLst/>
          </a:prstGeom>
        </p:spPr>
        <p:txBody>
          <a:bodyPr vert="horz" lIns="196614" tIns="98307" rIns="196614" bIns="98307" rtlCol="1" anchor="ctr"/>
          <a:lstStyle>
            <a:lvl1pPr algn="l">
              <a:defRPr sz="2601">
                <a:solidFill>
                  <a:schemeClr val="tx1">
                    <a:tint val="75000"/>
                  </a:schemeClr>
                </a:solidFill>
              </a:defRPr>
            </a:lvl1pPr>
          </a:lstStyle>
          <a:p>
            <a:fld id="{EE485DC3-9C7A-4394-ACE8-6B60641FF6ED}" type="slidenum">
              <a:rPr lang="fa-IR" smtClean="0"/>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966217" rtl="1" eaLnBrk="1" latinLnBrk="0" hangingPunct="1">
        <a:spcBef>
          <a:spcPct val="0"/>
        </a:spcBef>
        <a:buNone/>
        <a:defRPr sz="9501" kern="1200">
          <a:solidFill>
            <a:schemeClr val="tx1"/>
          </a:solidFill>
          <a:latin typeface="+mj-lt"/>
          <a:ea typeface="+mj-ea"/>
          <a:cs typeface="+mj-cs"/>
        </a:defRPr>
      </a:lvl1pPr>
    </p:titleStyle>
    <p:bodyStyle>
      <a:lvl1pPr marL="737332" indent="-737332" algn="r" defTabSz="1966217" rtl="1" eaLnBrk="1" latinLnBrk="0" hangingPunct="1">
        <a:spcBef>
          <a:spcPct val="20000"/>
        </a:spcBef>
        <a:buFont typeface="Arial" pitchFamily="34" charset="0"/>
        <a:buChar char="•"/>
        <a:defRPr sz="6900" kern="1200">
          <a:solidFill>
            <a:schemeClr val="tx1"/>
          </a:solidFill>
          <a:latin typeface="+mn-lt"/>
          <a:ea typeface="+mn-ea"/>
          <a:cs typeface="+mn-cs"/>
        </a:defRPr>
      </a:lvl1pPr>
      <a:lvl2pPr marL="1597551" indent="-614443" algn="r" defTabSz="1966217" rtl="1" eaLnBrk="1" latinLnBrk="0" hangingPunct="1">
        <a:spcBef>
          <a:spcPct val="20000"/>
        </a:spcBef>
        <a:buFont typeface="Arial" pitchFamily="34" charset="0"/>
        <a:buChar char="–"/>
        <a:defRPr sz="6000" kern="1200">
          <a:solidFill>
            <a:schemeClr val="tx1"/>
          </a:solidFill>
          <a:latin typeface="+mn-lt"/>
          <a:ea typeface="+mn-ea"/>
          <a:cs typeface="+mn-cs"/>
        </a:defRPr>
      </a:lvl2pPr>
      <a:lvl3pPr marL="2457771" indent="-491554" algn="r" defTabSz="1966217" rtl="1" eaLnBrk="1" latinLnBrk="0" hangingPunct="1">
        <a:spcBef>
          <a:spcPct val="20000"/>
        </a:spcBef>
        <a:buFont typeface="Arial" pitchFamily="34" charset="0"/>
        <a:buChar char="•"/>
        <a:defRPr sz="5200" kern="1200">
          <a:solidFill>
            <a:schemeClr val="tx1"/>
          </a:solidFill>
          <a:latin typeface="+mn-lt"/>
          <a:ea typeface="+mn-ea"/>
          <a:cs typeface="+mn-cs"/>
        </a:defRPr>
      </a:lvl3pPr>
      <a:lvl4pPr marL="3440879"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4pPr>
      <a:lvl5pPr marL="4423987"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5pPr>
      <a:lvl6pPr marL="5407096"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6pPr>
      <a:lvl7pPr marL="6390204"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7pPr>
      <a:lvl8pPr marL="7373313"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8pPr>
      <a:lvl9pPr marL="8356421" indent="-491554" algn="r" defTabSz="1966217" rtl="1" eaLnBrk="1" latinLnBrk="0" hangingPunct="1">
        <a:spcBef>
          <a:spcPct val="20000"/>
        </a:spcBef>
        <a:buFont typeface="Arial" pitchFamily="34" charset="0"/>
        <a:buChar char="•"/>
        <a:defRPr sz="4300" kern="1200">
          <a:solidFill>
            <a:schemeClr val="tx1"/>
          </a:solidFill>
          <a:latin typeface="+mn-lt"/>
          <a:ea typeface="+mn-ea"/>
          <a:cs typeface="+mn-cs"/>
        </a:defRPr>
      </a:lvl9pPr>
    </p:bodyStyle>
    <p:otherStyle>
      <a:defPPr>
        <a:defRPr lang="fa-IR"/>
      </a:defPPr>
      <a:lvl1pPr marL="0" algn="r" defTabSz="1966217" rtl="1" eaLnBrk="1" latinLnBrk="0" hangingPunct="1">
        <a:defRPr sz="3900" kern="1200">
          <a:solidFill>
            <a:schemeClr val="tx1"/>
          </a:solidFill>
          <a:latin typeface="+mn-lt"/>
          <a:ea typeface="+mn-ea"/>
          <a:cs typeface="+mn-cs"/>
        </a:defRPr>
      </a:lvl1pPr>
      <a:lvl2pPr marL="983108" algn="r" defTabSz="1966217" rtl="1" eaLnBrk="1" latinLnBrk="0" hangingPunct="1">
        <a:defRPr sz="3900" kern="1200">
          <a:solidFill>
            <a:schemeClr val="tx1"/>
          </a:solidFill>
          <a:latin typeface="+mn-lt"/>
          <a:ea typeface="+mn-ea"/>
          <a:cs typeface="+mn-cs"/>
        </a:defRPr>
      </a:lvl2pPr>
      <a:lvl3pPr marL="1966217" algn="r" defTabSz="1966217" rtl="1" eaLnBrk="1" latinLnBrk="0" hangingPunct="1">
        <a:defRPr sz="3900" kern="1200">
          <a:solidFill>
            <a:schemeClr val="tx1"/>
          </a:solidFill>
          <a:latin typeface="+mn-lt"/>
          <a:ea typeface="+mn-ea"/>
          <a:cs typeface="+mn-cs"/>
        </a:defRPr>
      </a:lvl3pPr>
      <a:lvl4pPr marL="2949325" algn="r" defTabSz="1966217" rtl="1" eaLnBrk="1" latinLnBrk="0" hangingPunct="1">
        <a:defRPr sz="3900" kern="1200">
          <a:solidFill>
            <a:schemeClr val="tx1"/>
          </a:solidFill>
          <a:latin typeface="+mn-lt"/>
          <a:ea typeface="+mn-ea"/>
          <a:cs typeface="+mn-cs"/>
        </a:defRPr>
      </a:lvl4pPr>
      <a:lvl5pPr marL="3932434" algn="r" defTabSz="1966217" rtl="1" eaLnBrk="1" latinLnBrk="0" hangingPunct="1">
        <a:defRPr sz="3900" kern="1200">
          <a:solidFill>
            <a:schemeClr val="tx1"/>
          </a:solidFill>
          <a:latin typeface="+mn-lt"/>
          <a:ea typeface="+mn-ea"/>
          <a:cs typeface="+mn-cs"/>
        </a:defRPr>
      </a:lvl5pPr>
      <a:lvl6pPr marL="4915542" algn="r" defTabSz="1966217" rtl="1" eaLnBrk="1" latinLnBrk="0" hangingPunct="1">
        <a:defRPr sz="3900" kern="1200">
          <a:solidFill>
            <a:schemeClr val="tx1"/>
          </a:solidFill>
          <a:latin typeface="+mn-lt"/>
          <a:ea typeface="+mn-ea"/>
          <a:cs typeface="+mn-cs"/>
        </a:defRPr>
      </a:lvl6pPr>
      <a:lvl7pPr marL="5898651" algn="r" defTabSz="1966217" rtl="1" eaLnBrk="1" latinLnBrk="0" hangingPunct="1">
        <a:defRPr sz="3900" kern="1200">
          <a:solidFill>
            <a:schemeClr val="tx1"/>
          </a:solidFill>
          <a:latin typeface="+mn-lt"/>
          <a:ea typeface="+mn-ea"/>
          <a:cs typeface="+mn-cs"/>
        </a:defRPr>
      </a:lvl7pPr>
      <a:lvl8pPr marL="6881758" algn="r" defTabSz="1966217" rtl="1" eaLnBrk="1" latinLnBrk="0" hangingPunct="1">
        <a:defRPr sz="3900" kern="1200">
          <a:solidFill>
            <a:schemeClr val="tx1"/>
          </a:solidFill>
          <a:latin typeface="+mn-lt"/>
          <a:ea typeface="+mn-ea"/>
          <a:cs typeface="+mn-cs"/>
        </a:defRPr>
      </a:lvl8pPr>
      <a:lvl9pPr marL="7864867" algn="r" defTabSz="1966217" rtl="1" eaLnBrk="1" latinLnBrk="0" hangingPunct="1">
        <a:defRPr sz="3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wmf"/><Relationship Id="rId7"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11" Type="http://schemas.openxmlformats.org/officeDocument/2006/relationships/image" Target="../media/image6.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13499F0-477C-31CA-D3D1-21B40C6FD147}"/>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692701" y="571503"/>
            <a:ext cx="48960000" cy="4986260"/>
          </a:xfrm>
          <a:prstGeom prst="rect">
            <a:avLst/>
          </a:prstGeom>
          <a:gradFill flip="none" rotWithShape="1">
            <a:gsLst>
              <a:gs pos="0">
                <a:schemeClr val="tx1">
                  <a:lumMod val="50000"/>
                  <a:lumOff val="50000"/>
                  <a:shade val="30000"/>
                  <a:satMod val="115000"/>
                </a:schemeClr>
              </a:gs>
              <a:gs pos="50000">
                <a:schemeClr val="tx1">
                  <a:lumMod val="50000"/>
                  <a:lumOff val="50000"/>
                  <a:shade val="67500"/>
                  <a:satMod val="115000"/>
                </a:schemeClr>
              </a:gs>
              <a:gs pos="100000">
                <a:schemeClr val="tx1">
                  <a:lumMod val="50000"/>
                  <a:lumOff val="5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ectangle 5"/>
          <p:cNvSpPr/>
          <p:nvPr/>
        </p:nvSpPr>
        <p:spPr>
          <a:xfrm>
            <a:off x="731199" y="6057829"/>
            <a:ext cx="11880000" cy="228384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Rectangle 7"/>
          <p:cNvSpPr/>
          <p:nvPr/>
        </p:nvSpPr>
        <p:spPr>
          <a:xfrm>
            <a:off x="714567" y="29228577"/>
            <a:ext cx="48960000" cy="2743200"/>
          </a:xfrm>
          <a:prstGeom prst="rect">
            <a:avLst/>
          </a:prstGeom>
          <a:gradFill flip="none" rotWithShape="1">
            <a:gsLst>
              <a:gs pos="0">
                <a:schemeClr val="tx1">
                  <a:lumMod val="65000"/>
                  <a:lumOff val="35000"/>
                  <a:shade val="30000"/>
                  <a:satMod val="115000"/>
                </a:schemeClr>
              </a:gs>
              <a:gs pos="50000">
                <a:schemeClr val="tx1">
                  <a:lumMod val="65000"/>
                  <a:lumOff val="35000"/>
                  <a:shade val="67500"/>
                  <a:satMod val="115000"/>
                </a:schemeClr>
              </a:gs>
              <a:gs pos="100000">
                <a:schemeClr val="tx1">
                  <a:lumMod val="65000"/>
                  <a:lumOff val="3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0" name="Text Box 49"/>
          <p:cNvSpPr txBox="1">
            <a:spLocks noChangeArrowheads="1"/>
          </p:cNvSpPr>
          <p:nvPr/>
        </p:nvSpPr>
        <p:spPr bwMode="auto">
          <a:xfrm>
            <a:off x="1199982" y="6336929"/>
            <a:ext cx="11001452" cy="24052738"/>
          </a:xfrm>
          <a:prstGeom prst="rect">
            <a:avLst/>
          </a:prstGeom>
          <a:noFill/>
          <a:ln w="9525">
            <a:noFill/>
            <a:miter lim="800000"/>
            <a:headEnd/>
            <a:tailEnd/>
          </a:ln>
        </p:spPr>
        <p:txBody>
          <a:bodyPr wrap="square">
            <a:spAutoFit/>
          </a:bodyPr>
          <a:lstStyle/>
          <a:p>
            <a:pPr algn="l" rtl="0"/>
            <a:r>
              <a:rPr lang="en-US" sz="6000" b="1" dirty="0">
                <a:latin typeface="Corbel" panose="020B0503020204020204" pitchFamily="34" charset="0"/>
                <a:cs typeface="Segoe UI" panose="020B0502040204020203" pitchFamily="34" charset="0"/>
              </a:rPr>
              <a:t>INTRODUCTION</a:t>
            </a:r>
          </a:p>
          <a:p>
            <a:pPr algn="l" rtl="0"/>
            <a:r>
              <a:rPr lang="en-US" sz="4400" dirty="0"/>
              <a:t>Using renewable sources and renewable energies are going to be serious in the field of generating electrical power todays, like wind energy and solar energy because of environmental and economical reasons. This subject side with other Small scale generations like </a:t>
            </a:r>
            <a:r>
              <a:rPr lang="en-US" sz="4400" dirty="0" err="1"/>
              <a:t>fuelcell</a:t>
            </a:r>
            <a:r>
              <a:rPr lang="en-US" sz="4400" dirty="0"/>
              <a:t> and </a:t>
            </a:r>
            <a:r>
              <a:rPr lang="en-US" sz="4400" dirty="0" err="1"/>
              <a:t>microturbines</a:t>
            </a:r>
            <a:r>
              <a:rPr lang="en-US" sz="4400" dirty="0"/>
              <a:t> causes developing of a new concept named as distribution generations And side with that </a:t>
            </a:r>
            <a:r>
              <a:rPr lang="en-US" sz="4400" dirty="0" err="1"/>
              <a:t>microgrid</a:t>
            </a:r>
            <a:r>
              <a:rPr lang="en-US" sz="4400" dirty="0"/>
              <a:t> concept. These </a:t>
            </a:r>
            <a:r>
              <a:rPr lang="en-US" sz="4400" dirty="0" err="1"/>
              <a:t>microgrids</a:t>
            </a:r>
            <a:r>
              <a:rPr lang="en-US" sz="4400" dirty="0"/>
              <a:t> can work in two modes, islanding and grid connected. Some challenges exist for exploiters from grid and </a:t>
            </a:r>
            <a:r>
              <a:rPr lang="en-US" sz="4400" dirty="0" err="1"/>
              <a:t>microgrid</a:t>
            </a:r>
            <a:r>
              <a:rPr lang="en-US" sz="4400" dirty="0"/>
              <a:t>. This challenge can be solved when it is connected to main grid but in islanding mode, the distributed energy generators, get the role to control voltage and frequency. </a:t>
            </a:r>
            <a:endParaRPr lang="en-US" sz="4400" b="1" dirty="0"/>
          </a:p>
          <a:p>
            <a:pPr algn="l" rtl="0"/>
            <a:r>
              <a:rPr lang="en-US" sz="4400" dirty="0"/>
              <a:t>In this thesis, first the </a:t>
            </a:r>
            <a:r>
              <a:rPr lang="en-US" sz="4400" dirty="0" err="1"/>
              <a:t>microgrid</a:t>
            </a:r>
            <a:r>
              <a:rPr lang="en-US" sz="4400" dirty="0"/>
              <a:t> has been introduced then various control methods for frequency and voltage was investigated by considering the energy storage presence. Modeling of a </a:t>
            </a:r>
            <a:r>
              <a:rPr lang="en-US" sz="4400" dirty="0" err="1"/>
              <a:t>microgrid</a:t>
            </a:r>
            <a:r>
              <a:rPr lang="en-US" sz="4400" dirty="0"/>
              <a:t> based on voltage source inverter also has been shown. </a:t>
            </a:r>
            <a:endParaRPr lang="en-US" sz="4400" b="1" dirty="0"/>
          </a:p>
          <a:p>
            <a:pPr algn="l" rtl="0"/>
            <a:endParaRPr lang="en-US" sz="1000" b="1" dirty="0">
              <a:latin typeface="Corbel" panose="020B0503020204020204" pitchFamily="34" charset="0"/>
              <a:cs typeface="Segoe UI" panose="020B0502040204020203" pitchFamily="34" charset="0"/>
            </a:endParaRPr>
          </a:p>
          <a:p>
            <a:pPr algn="l" rtl="0"/>
            <a:r>
              <a:rPr lang="en-US" sz="3600" b="1" dirty="0"/>
              <a:t>Highlights</a:t>
            </a:r>
            <a:r>
              <a:rPr lang="en-US" sz="3600" dirty="0"/>
              <a:t>:</a:t>
            </a:r>
          </a:p>
          <a:p>
            <a:pPr algn="l" rtl="0"/>
            <a:r>
              <a:rPr lang="en-US" sz="3600" dirty="0"/>
              <a:t>Two optimization algorithm named as ARO and PSO used for approaching best parameters for voltage controller, virtual impedance and droop coefficients. The error of voltage and frequency were </a:t>
            </a:r>
            <a:r>
              <a:rPr lang="en-US" sz="3600" dirty="0" err="1"/>
              <a:t>choosed</a:t>
            </a:r>
            <a:r>
              <a:rPr lang="en-US" sz="3600" dirty="0"/>
              <a:t> as the function of optimization.  The virtual impedance was mentioned for making the </a:t>
            </a:r>
            <a:r>
              <a:rPr lang="en-US" sz="3600" dirty="0" err="1"/>
              <a:t>microgrid</a:t>
            </a:r>
            <a:r>
              <a:rPr lang="en-US" sz="3600" dirty="0"/>
              <a:t> more stable in droop control loop. </a:t>
            </a:r>
            <a:endParaRPr lang="en-US" sz="3600" b="1" dirty="0"/>
          </a:p>
          <a:p>
            <a:pPr algn="l" rtl="0"/>
            <a:r>
              <a:rPr lang="en-US" sz="3600" dirty="0"/>
              <a:t>It must be mentioned that the main grid is master in grid connected mode so further studies is not necessary. </a:t>
            </a:r>
            <a:endParaRPr lang="en-US" sz="3600" b="1" dirty="0"/>
          </a:p>
          <a:p>
            <a:pPr algn="l" rtl="0"/>
            <a:r>
              <a:rPr lang="en-US" sz="3600" dirty="0"/>
              <a:t>The simulation was done using MATLAB/Simulink for verification of this application. </a:t>
            </a:r>
            <a:endParaRPr lang="en-US" sz="3600" b="1" dirty="0"/>
          </a:p>
          <a:p>
            <a:pPr marL="457200" indent="-457200" algn="l" rtl="0" fontAlgn="base">
              <a:buFont typeface="Wingdings" panose="05000000000000000000" pitchFamily="2" charset="2"/>
              <a:buChar char="§"/>
            </a:pPr>
            <a:endParaRPr lang="en-US" sz="3400" dirty="0">
              <a:latin typeface="Corbel" panose="020B0503020204020204" pitchFamily="34" charset="0"/>
              <a:cs typeface="Segoe UI" panose="020B0502040204020203" pitchFamily="34" charset="0"/>
            </a:endParaRPr>
          </a:p>
          <a:p>
            <a:pPr algn="l" rtl="0" fontAlgn="base"/>
            <a:endParaRPr lang="en-US" sz="4000" b="1" dirty="0">
              <a:latin typeface="Corbel" panose="020B0503020204020204" pitchFamily="34" charset="0"/>
              <a:cs typeface="Segoe UI" panose="020B0502040204020203" pitchFamily="34" charset="0"/>
            </a:endParaRPr>
          </a:p>
          <a:p>
            <a:pPr algn="l" rtl="0" fontAlgn="base"/>
            <a:endParaRPr lang="en-US" sz="500" b="1" dirty="0">
              <a:latin typeface="Corbel" panose="020B0503020204020204" pitchFamily="34" charset="0"/>
              <a:cs typeface="Segoe UI" panose="020B0502040204020203" pitchFamily="34" charset="0"/>
            </a:endParaRPr>
          </a:p>
        </p:txBody>
      </p:sp>
      <p:sp>
        <p:nvSpPr>
          <p:cNvPr id="17" name="Rectangle 16"/>
          <p:cNvSpPr/>
          <p:nvPr/>
        </p:nvSpPr>
        <p:spPr>
          <a:xfrm>
            <a:off x="13107126" y="6043054"/>
            <a:ext cx="11880000" cy="228531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42" name="Rectangle 41"/>
          <p:cNvSpPr/>
          <p:nvPr/>
        </p:nvSpPr>
        <p:spPr>
          <a:xfrm>
            <a:off x="25420494" y="6050662"/>
            <a:ext cx="11880000" cy="228455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2" name="Group 1"/>
          <p:cNvGrpSpPr/>
          <p:nvPr/>
        </p:nvGrpSpPr>
        <p:grpSpPr>
          <a:xfrm>
            <a:off x="25820773" y="29269381"/>
            <a:ext cx="23793089" cy="2666033"/>
            <a:chOff x="25820773" y="29269381"/>
            <a:chExt cx="23793089" cy="2666033"/>
          </a:xfrm>
          <a:solidFill>
            <a:schemeClr val="tx1">
              <a:lumMod val="65000"/>
              <a:lumOff val="35000"/>
            </a:schemeClr>
          </a:solidFill>
        </p:grpSpPr>
        <p:sp>
          <p:nvSpPr>
            <p:cNvPr id="1031" name="Chevron 1030"/>
            <p:cNvSpPr/>
            <p:nvPr/>
          </p:nvSpPr>
          <p:spPr>
            <a:xfrm>
              <a:off x="25820773" y="29292623"/>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Chevron 74"/>
            <p:cNvSpPr/>
            <p:nvPr/>
          </p:nvSpPr>
          <p:spPr>
            <a:xfrm>
              <a:off x="2688574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Chevron 75"/>
            <p:cNvSpPr/>
            <p:nvPr/>
          </p:nvSpPr>
          <p:spPr>
            <a:xfrm>
              <a:off x="2796586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Chevron 76"/>
            <p:cNvSpPr/>
            <p:nvPr/>
          </p:nvSpPr>
          <p:spPr>
            <a:xfrm>
              <a:off x="29045983" y="29296097"/>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Chevron 77"/>
            <p:cNvSpPr/>
            <p:nvPr/>
          </p:nvSpPr>
          <p:spPr>
            <a:xfrm>
              <a:off x="30141253" y="29269381"/>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Chevron 78"/>
            <p:cNvSpPr/>
            <p:nvPr/>
          </p:nvSpPr>
          <p:spPr>
            <a:xfrm>
              <a:off x="31206223" y="29271118"/>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Chevron 79"/>
            <p:cNvSpPr/>
            <p:nvPr/>
          </p:nvSpPr>
          <p:spPr>
            <a:xfrm>
              <a:off x="32286343" y="29271118"/>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hevron 80"/>
            <p:cNvSpPr/>
            <p:nvPr/>
          </p:nvSpPr>
          <p:spPr>
            <a:xfrm>
              <a:off x="33366463" y="29272855"/>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Chevron 81"/>
            <p:cNvSpPr/>
            <p:nvPr/>
          </p:nvSpPr>
          <p:spPr>
            <a:xfrm>
              <a:off x="34461733" y="29292623"/>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Chevron 82"/>
            <p:cNvSpPr/>
            <p:nvPr/>
          </p:nvSpPr>
          <p:spPr>
            <a:xfrm>
              <a:off x="3552670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Chevron 83"/>
            <p:cNvSpPr/>
            <p:nvPr/>
          </p:nvSpPr>
          <p:spPr>
            <a:xfrm>
              <a:off x="3660682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Chevron 84"/>
            <p:cNvSpPr/>
            <p:nvPr/>
          </p:nvSpPr>
          <p:spPr>
            <a:xfrm>
              <a:off x="37686943" y="29296097"/>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Chevron 85"/>
            <p:cNvSpPr/>
            <p:nvPr/>
          </p:nvSpPr>
          <p:spPr>
            <a:xfrm>
              <a:off x="38782213" y="29269381"/>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Chevron 86"/>
            <p:cNvSpPr/>
            <p:nvPr/>
          </p:nvSpPr>
          <p:spPr>
            <a:xfrm>
              <a:off x="39847183" y="29271118"/>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hevron 87"/>
            <p:cNvSpPr/>
            <p:nvPr/>
          </p:nvSpPr>
          <p:spPr>
            <a:xfrm>
              <a:off x="40927303" y="29271118"/>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hevron 88"/>
            <p:cNvSpPr/>
            <p:nvPr/>
          </p:nvSpPr>
          <p:spPr>
            <a:xfrm>
              <a:off x="42007423" y="29272855"/>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hevron 89"/>
            <p:cNvSpPr/>
            <p:nvPr/>
          </p:nvSpPr>
          <p:spPr>
            <a:xfrm>
              <a:off x="43102693" y="29292623"/>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Chevron 90"/>
            <p:cNvSpPr/>
            <p:nvPr/>
          </p:nvSpPr>
          <p:spPr>
            <a:xfrm>
              <a:off x="4416766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Chevron 91"/>
            <p:cNvSpPr/>
            <p:nvPr/>
          </p:nvSpPr>
          <p:spPr>
            <a:xfrm>
              <a:off x="45247783" y="29294360"/>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hevron 92"/>
            <p:cNvSpPr/>
            <p:nvPr/>
          </p:nvSpPr>
          <p:spPr>
            <a:xfrm>
              <a:off x="46327903" y="29296097"/>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hevron 93"/>
            <p:cNvSpPr/>
            <p:nvPr/>
          </p:nvSpPr>
          <p:spPr>
            <a:xfrm>
              <a:off x="47423173" y="29269381"/>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hevron 94"/>
            <p:cNvSpPr/>
            <p:nvPr/>
          </p:nvSpPr>
          <p:spPr>
            <a:xfrm>
              <a:off x="48488143" y="29271118"/>
              <a:ext cx="1125719" cy="2639317"/>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mc:AlternateContent xmlns:mc="http://schemas.openxmlformats.org/markup-compatibility/2006" xmlns:a14="http://schemas.microsoft.com/office/drawing/2010/main">
        <mc:Choice Requires="a14">
          <p:sp>
            <p:nvSpPr>
              <p:cNvPr id="96" name="Text Box 49"/>
              <p:cNvSpPr txBox="1">
                <a:spLocks noChangeArrowheads="1"/>
              </p:cNvSpPr>
              <p:nvPr/>
            </p:nvSpPr>
            <p:spPr bwMode="auto">
              <a:xfrm>
                <a:off x="13585786" y="6336929"/>
                <a:ext cx="11001452" cy="12126397"/>
              </a:xfrm>
              <a:prstGeom prst="rect">
                <a:avLst/>
              </a:prstGeom>
              <a:noFill/>
              <a:ln w="9525">
                <a:noFill/>
                <a:miter lim="800000"/>
                <a:headEnd/>
                <a:tailEnd/>
              </a:ln>
            </p:spPr>
            <p:txBody>
              <a:bodyPr wrap="square">
                <a:spAutoFit/>
              </a:bodyPr>
              <a:lstStyle/>
              <a:p>
                <a:pPr algn="justLow" rtl="0"/>
                <a:r>
                  <a:rPr lang="en-US" sz="6000" b="1" dirty="0">
                    <a:latin typeface="Corbel" panose="020B0503020204020204" pitchFamily="34" charset="0"/>
                    <a:cs typeface="Segoe UI" panose="020B0502040204020203" pitchFamily="34" charset="0"/>
                  </a:rPr>
                  <a:t>PROBLEM FORMULATION</a:t>
                </a:r>
              </a:p>
              <a:p>
                <a:pPr algn="justLow" rtl="0"/>
                <a:endParaRPr lang="en-US" sz="1000" b="1" dirty="0">
                  <a:latin typeface="Corbel" panose="020B0503020204020204" pitchFamily="34" charset="0"/>
                  <a:cs typeface="Segoe UI" panose="020B0502040204020203" pitchFamily="34" charset="0"/>
                </a:endParaRPr>
              </a:p>
              <a:p>
                <a:pPr algn="justLow" rtl="0" fontAlgn="base"/>
                <a:endParaRPr lang="en-US" sz="3600" dirty="0"/>
              </a:p>
              <a:p>
                <a:pPr algn="just" rtl="0"/>
                <a:r>
                  <a:rPr lang="en-US" sz="4400" dirty="0">
                    <a:latin typeface="Times New Roman" panose="02020603050405020304" pitchFamily="18" charset="0"/>
                    <a:cs typeface="Times New Roman" panose="02020603050405020304" pitchFamily="18" charset="0"/>
                  </a:rPr>
                  <a:t>The complete model of </a:t>
                </a:r>
                <a:r>
                  <a:rPr lang="en-US" sz="4400" dirty="0" err="1">
                    <a:latin typeface="Times New Roman" panose="02020603050405020304" pitchFamily="18" charset="0"/>
                    <a:cs typeface="Times New Roman" panose="02020603050405020304" pitchFamily="18" charset="0"/>
                  </a:rPr>
                  <a:t>microgrid</a:t>
                </a:r>
                <a:r>
                  <a:rPr lang="en-US" sz="4400" dirty="0">
                    <a:latin typeface="Times New Roman" panose="02020603050405020304" pitchFamily="18" charset="0"/>
                    <a:cs typeface="Times New Roman" panose="02020603050405020304" pitchFamily="18" charset="0"/>
                  </a:rPr>
                  <a:t> has been presented as follows:</a:t>
                </a:r>
              </a:p>
              <a:p>
                <a:pPr algn="just" rtl="0"/>
                <a:endParaRPr lang="en-US" sz="4400" b="0" i="1" dirty="0">
                  <a:latin typeface="Times New Roman" panose="02020603050405020304" pitchFamily="18" charset="0"/>
                  <a:cs typeface="Times New Roman" panose="02020603050405020304" pitchFamily="18" charset="0"/>
                </a:endParaRPr>
              </a:p>
              <a:p>
                <a:pPr algn="just" rtl="0"/>
                <a14:m>
                  <m:oMathPara xmlns:m="http://schemas.openxmlformats.org/officeDocument/2006/math">
                    <m:oMathParaPr>
                      <m:jc m:val="centerGroup"/>
                    </m:oMathParaPr>
                    <m:oMath xmlns:m="http://schemas.openxmlformats.org/officeDocument/2006/math">
                      <m:r>
                        <a:rPr lang="en-US" sz="3600" b="0" i="1" smtClean="0">
                          <a:latin typeface="Cambria Math"/>
                        </a:rPr>
                        <m:t>                       </m:t>
                      </m:r>
                    </m:oMath>
                  </m:oMathPara>
                </a14:m>
                <a:endParaRPr lang="en-US" sz="3600" dirty="0"/>
              </a:p>
              <a:p>
                <a:pPr algn="just" rtl="0"/>
                <a:endParaRPr lang="en-US" sz="3600" dirty="0"/>
              </a:p>
              <a:p>
                <a:pPr algn="just" rtl="0"/>
                <a:endParaRPr lang="en-US" sz="3600" dirty="0"/>
              </a:p>
              <a:p>
                <a:pPr algn="just" rtl="0"/>
                <a:endParaRPr lang="en-US" sz="3600" dirty="0"/>
              </a:p>
              <a:p>
                <a:pPr algn="just" rtl="0"/>
                <a:endParaRPr lang="en-US" sz="3600" dirty="0"/>
              </a:p>
              <a:p>
                <a:pPr algn="just" rtl="0"/>
                <a:endParaRPr lang="en-US" sz="3600" dirty="0"/>
              </a:p>
              <a:p>
                <a:pPr algn="just" rtl="0"/>
                <a:endParaRPr lang="en-US" sz="3600" dirty="0"/>
              </a:p>
              <a:p>
                <a:pPr algn="just" rtl="0"/>
                <a:endParaRPr lang="en-US" sz="3600" dirty="0"/>
              </a:p>
              <a:p>
                <a:pPr algn="just" rtl="0"/>
                <a:endParaRPr lang="en-US" sz="4400" dirty="0">
                  <a:latin typeface="Times New Roman" panose="02020603050405020304" pitchFamily="18" charset="0"/>
                  <a:cs typeface="Times New Roman" panose="02020603050405020304" pitchFamily="18" charset="0"/>
                </a:endParaRPr>
              </a:p>
              <a:p>
                <a:pPr algn="just" rtl="0"/>
                <a:endParaRPr lang="en-US" sz="4400" dirty="0">
                  <a:latin typeface="Times New Roman" panose="02020603050405020304" pitchFamily="18" charset="0"/>
                  <a:cs typeface="Times New Roman" panose="02020603050405020304" pitchFamily="18" charset="0"/>
                </a:endParaRPr>
              </a:p>
              <a:p>
                <a:pPr algn="just" rtl="0"/>
                <a:endParaRPr lang="en-US" sz="4400" dirty="0">
                  <a:latin typeface="Times New Roman" panose="02020603050405020304" pitchFamily="18" charset="0"/>
                  <a:cs typeface="Times New Roman" panose="02020603050405020304" pitchFamily="18" charset="0"/>
                </a:endParaRPr>
              </a:p>
              <a:p>
                <a:pPr algn="just" rtl="0"/>
                <a:r>
                  <a:rPr lang="en-US" sz="4400" dirty="0">
                    <a:latin typeface="Times New Roman" panose="02020603050405020304" pitchFamily="18" charset="0"/>
                    <a:cs typeface="Times New Roman" panose="02020603050405020304" pitchFamily="18" charset="0"/>
                  </a:rPr>
                  <a:t>The formulated model based on the above chart is:</a:t>
                </a:r>
              </a:p>
              <a:p>
                <a:pPr algn="justLow" rtl="0" fontAlgn="base"/>
                <a:endParaRPr lang="en-US" sz="3600" dirty="0"/>
              </a:p>
            </p:txBody>
          </p:sp>
        </mc:Choice>
        <mc:Fallback xmlns="">
          <p:sp>
            <p:nvSpPr>
              <p:cNvPr id="96" name="Text Box 49"/>
              <p:cNvSpPr txBox="1">
                <a:spLocks noRot="1" noChangeAspect="1" noMove="1" noResize="1" noEditPoints="1" noAdjustHandles="1" noChangeArrowheads="1" noChangeShapeType="1" noTextEdit="1"/>
              </p:cNvSpPr>
              <p:nvPr/>
            </p:nvSpPr>
            <p:spPr bwMode="auto">
              <a:xfrm>
                <a:off x="13585786" y="6336929"/>
                <a:ext cx="11001452" cy="12126397"/>
              </a:xfrm>
              <a:prstGeom prst="rect">
                <a:avLst/>
              </a:prstGeom>
              <a:blipFill rotWithShape="0">
                <a:blip r:embed="rId4"/>
                <a:stretch>
                  <a:fillRect l="-3381" t="-1559" r="-2217"/>
                </a:stretch>
              </a:blipFill>
              <a:ln w="9525">
                <a:noFill/>
                <a:miter lim="800000"/>
                <a:headEnd/>
                <a:tailEnd/>
              </a:ln>
            </p:spPr>
            <p:txBody>
              <a:bodyPr/>
              <a:lstStyle/>
              <a:p>
                <a:r>
                  <a:rPr lang="en-US">
                    <a:noFill/>
                  </a:rPr>
                  <a:t> </a:t>
                </a:r>
              </a:p>
            </p:txBody>
          </p:sp>
        </mc:Fallback>
      </mc:AlternateContent>
      <p:pic>
        <p:nvPicPr>
          <p:cNvPr id="3" name="Picture 2"/>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8462" y="29266899"/>
            <a:ext cx="8019257" cy="2811439"/>
          </a:xfrm>
          <a:prstGeom prst="rect">
            <a:avLst/>
          </a:prstGeom>
        </p:spPr>
      </p:pic>
      <p:sp>
        <p:nvSpPr>
          <p:cNvPr id="65" name="Rectangle 8"/>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0" name="Rectangle 10"/>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2" name="Rectangle 12"/>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4" name="Rectangle 14"/>
          <p:cNvSpPr>
            <a:spLocks noChangeArrowheads="1"/>
          </p:cNvSpPr>
          <p:nvPr/>
        </p:nvSpPr>
        <p:spPr bwMode="auto">
          <a:xfrm>
            <a:off x="3024686" y="228442"/>
            <a:ext cx="50406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7" name="Text Box 49"/>
          <p:cNvSpPr txBox="1">
            <a:spLocks noChangeArrowheads="1"/>
          </p:cNvSpPr>
          <p:nvPr/>
        </p:nvSpPr>
        <p:spPr bwMode="auto">
          <a:xfrm>
            <a:off x="25635198" y="6461796"/>
            <a:ext cx="11640125" cy="14434721"/>
          </a:xfrm>
          <a:prstGeom prst="rect">
            <a:avLst/>
          </a:prstGeom>
          <a:noFill/>
          <a:ln w="9525">
            <a:noFill/>
            <a:miter lim="800000"/>
            <a:headEnd/>
            <a:tailEnd/>
          </a:ln>
        </p:spPr>
        <p:txBody>
          <a:bodyPr wrap="square">
            <a:spAutoFit/>
          </a:bodyPr>
          <a:lstStyle/>
          <a:p>
            <a:pPr algn="justLow" rtl="0"/>
            <a:r>
              <a:rPr lang="en-US" sz="6000" b="1" dirty="0">
                <a:latin typeface="Corbel" panose="020B0503020204020204" pitchFamily="34" charset="0"/>
                <a:cs typeface="Segoe UI" panose="020B0502040204020203" pitchFamily="34" charset="0"/>
              </a:rPr>
              <a:t>RESULTS</a:t>
            </a:r>
          </a:p>
          <a:p>
            <a:pPr algn="justLow" rtl="0" fontAlgn="base"/>
            <a:r>
              <a:rPr lang="en-US" sz="4400" dirty="0">
                <a:latin typeface="Times New Roman" panose="02020603050405020304" pitchFamily="18" charset="0"/>
                <a:cs typeface="Times New Roman" panose="02020603050405020304" pitchFamily="18" charset="0"/>
              </a:rPr>
              <a:t>In this thesis, a </a:t>
            </a:r>
            <a:r>
              <a:rPr lang="en-US" sz="4400" dirty="0" err="1">
                <a:latin typeface="Times New Roman" panose="02020603050405020304" pitchFamily="18" charset="0"/>
                <a:cs typeface="Times New Roman" panose="02020603050405020304" pitchFamily="18" charset="0"/>
              </a:rPr>
              <a:t>microgrid</a:t>
            </a:r>
            <a:r>
              <a:rPr lang="en-US" sz="4400" dirty="0">
                <a:latin typeface="Times New Roman" panose="02020603050405020304" pitchFamily="18" charset="0"/>
                <a:cs typeface="Times New Roman" panose="02020603050405020304" pitchFamily="18" charset="0"/>
              </a:rPr>
              <a:t> based on the voltage source inverter was presented then two optimization algorithm named as ARO and PSO were </a:t>
            </a:r>
            <a:r>
              <a:rPr lang="en-US" sz="4400" dirty="0" err="1">
                <a:latin typeface="Times New Roman" panose="02020603050405020304" pitchFamily="18" charset="0"/>
                <a:cs typeface="Times New Roman" panose="02020603050405020304" pitchFamily="18" charset="0"/>
              </a:rPr>
              <a:t>choosed</a:t>
            </a:r>
            <a:r>
              <a:rPr lang="en-US" sz="4400" dirty="0">
                <a:latin typeface="Times New Roman" panose="02020603050405020304" pitchFamily="18" charset="0"/>
                <a:cs typeface="Times New Roman" panose="02020603050405020304" pitchFamily="18" charset="0"/>
              </a:rPr>
              <a:t> to optimize the parameters like virtual impedance, droop coefficients and voltage control parameters. As the following charts shows, we can see that PSO algorithm worked </a:t>
            </a:r>
            <a:r>
              <a:rPr lang="en-US" sz="4400" dirty="0" err="1">
                <a:latin typeface="Times New Roman" panose="02020603050405020304" pitchFamily="18" charset="0"/>
                <a:cs typeface="Times New Roman" panose="02020603050405020304" pitchFamily="18" charset="0"/>
              </a:rPr>
              <a:t>bettern</a:t>
            </a:r>
            <a:r>
              <a:rPr lang="en-US" sz="4400" dirty="0">
                <a:latin typeface="Times New Roman" panose="02020603050405020304" pitchFamily="18" charset="0"/>
                <a:cs typeface="Times New Roman" panose="02020603050405020304" pitchFamily="18" charset="0"/>
              </a:rPr>
              <a:t> in this case how ever needs more loops for finding best answer. On the other hand, the ARO </a:t>
            </a:r>
            <a:r>
              <a:rPr lang="en-US" sz="4400" dirty="0" err="1">
                <a:latin typeface="Times New Roman" panose="02020603050405020304" pitchFamily="18" charset="0"/>
                <a:cs typeface="Times New Roman" panose="02020603050405020304" pitchFamily="18" charset="0"/>
              </a:rPr>
              <a:t>algorthim</a:t>
            </a:r>
            <a:r>
              <a:rPr lang="en-US" sz="4400" dirty="0">
                <a:latin typeface="Times New Roman" panose="02020603050405020304" pitchFamily="18" charset="0"/>
                <a:cs typeface="Times New Roman" panose="02020603050405020304" pitchFamily="18" charset="0"/>
              </a:rPr>
              <a:t> found the answer faster but with some error that can be acceptable in some cases. We can conclude finally that making ARO as a choice of optimization algorithm can be reliable if error bound is somehow negligible. PSO also can guarantee the last value of cost function at same loop numbers and most of the time better than other optimization algorithms but if the time is a critical problem, then must use this algorithm with more investigations.   </a:t>
            </a:r>
            <a:endParaRPr lang="en-US" sz="3600" dirty="0">
              <a:latin typeface="Corbel" panose="020B0503020204020204" pitchFamily="34" charset="0"/>
            </a:endParaRPr>
          </a:p>
          <a:p>
            <a:pPr algn="justLow" rtl="0" fontAlgn="base"/>
            <a:endParaRPr lang="en-US" sz="3600" dirty="0">
              <a:latin typeface="Corbel" panose="020B0503020204020204" pitchFamily="34" charset="0"/>
            </a:endParaRPr>
          </a:p>
        </p:txBody>
      </p:sp>
      <p:sp>
        <p:nvSpPr>
          <p:cNvPr id="108" name="Text Box 49"/>
          <p:cNvSpPr txBox="1">
            <a:spLocks noChangeArrowheads="1"/>
          </p:cNvSpPr>
          <p:nvPr/>
        </p:nvSpPr>
        <p:spPr bwMode="auto">
          <a:xfrm>
            <a:off x="38318545" y="6336929"/>
            <a:ext cx="11001452" cy="2831544"/>
          </a:xfrm>
          <a:prstGeom prst="rect">
            <a:avLst/>
          </a:prstGeom>
          <a:noFill/>
          <a:ln w="9525">
            <a:noFill/>
            <a:miter lim="800000"/>
            <a:headEnd/>
            <a:tailEnd/>
          </a:ln>
        </p:spPr>
        <p:txBody>
          <a:bodyPr wrap="square">
            <a:spAutoFit/>
          </a:bodyPr>
          <a:lstStyle/>
          <a:p>
            <a:pPr algn="justLow" rtl="0"/>
            <a:r>
              <a:rPr lang="en-US" sz="6000" b="1" dirty="0">
                <a:latin typeface="Corbel" panose="020B0503020204020204" pitchFamily="34" charset="0"/>
                <a:cs typeface="Segoe UI" panose="020B0502040204020203" pitchFamily="34" charset="0"/>
              </a:rPr>
              <a:t>SIMULATION RESULTS</a:t>
            </a:r>
          </a:p>
          <a:p>
            <a:pPr algn="justLow" rtl="0" fontAlgn="base"/>
            <a:endParaRPr lang="en-US" sz="3600" dirty="0">
              <a:latin typeface="Times New Roman" panose="02020603050405020304" pitchFamily="18" charset="0"/>
              <a:cs typeface="Times New Roman" panose="02020603050405020304" pitchFamily="18" charset="0"/>
            </a:endParaRPr>
          </a:p>
          <a:p>
            <a:pPr algn="justLow" rtl="0" fontAlgn="base"/>
            <a:r>
              <a:rPr lang="en-US" sz="3600" dirty="0">
                <a:latin typeface="Times New Roman" panose="02020603050405020304" pitchFamily="18" charset="0"/>
                <a:cs typeface="Times New Roman" panose="02020603050405020304" pitchFamily="18" charset="0"/>
              </a:rPr>
              <a:t> A. frequency of </a:t>
            </a:r>
            <a:r>
              <a:rPr lang="en-US" sz="3600" dirty="0" err="1">
                <a:latin typeface="Times New Roman" panose="02020603050405020304" pitchFamily="18" charset="0"/>
                <a:cs typeface="Times New Roman" panose="02020603050405020304" pitchFamily="18" charset="0"/>
              </a:rPr>
              <a:t>microgrid</a:t>
            </a:r>
            <a:r>
              <a:rPr lang="en-US" sz="3600" dirty="0">
                <a:latin typeface="Times New Roman" panose="02020603050405020304" pitchFamily="18" charset="0"/>
                <a:cs typeface="Times New Roman" panose="02020603050405020304" pitchFamily="18" charset="0"/>
              </a:rPr>
              <a:t> with optimizing the values by ARO and PSO algorithms.</a:t>
            </a:r>
          </a:p>
          <a:p>
            <a:pPr algn="justLow" rtl="0" fontAlgn="base"/>
            <a:endParaRPr lang="en-US" sz="1000" dirty="0">
              <a:latin typeface="Corbel" panose="020B0503020204020204" pitchFamily="34" charset="0"/>
            </a:endParaRPr>
          </a:p>
        </p:txBody>
      </p:sp>
      <p:sp>
        <p:nvSpPr>
          <p:cNvPr id="13" name="Rectangle 97"/>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99"/>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10"/>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8" name="Rectangle 115"/>
          <p:cNvSpPr>
            <a:spLocks noChangeArrowheads="1"/>
          </p:cNvSpPr>
          <p:nvPr/>
        </p:nvSpPr>
        <p:spPr bwMode="auto">
          <a:xfrm>
            <a:off x="0" y="131445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9875" algn="justLow"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0000"/>
                </a:solidFill>
                <a:effectLst/>
                <a:latin typeface="Times-Roman"/>
                <a:ea typeface="Calibri" panose="020F0502020204030204" pitchFamily="34" charset="0"/>
                <a:cs typeface="Arial" panose="020B0604020202020204" pitchFamily="34" charset="0"/>
              </a:rPr>
              <a:t>.</a:t>
            </a: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47" name="Rectangle 138"/>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9" name="Rectangle 140"/>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1" name="Rectangle 142"/>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3" name="Rectangle 153"/>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5" name="Rectangle 155"/>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7" name="Rectangle 157"/>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9" name="Rectangle 159"/>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2" name="Rectangle 161"/>
          <p:cNvSpPr>
            <a:spLocks noChangeArrowheads="1"/>
          </p:cNvSpPr>
          <p:nvPr/>
        </p:nvSpPr>
        <p:spPr bwMode="auto">
          <a:xfrm>
            <a:off x="26885743" y="8232388"/>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6" name="Rectangle 175"/>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26" name="Rectangle 205"/>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42" name="Rectangle 232"/>
          <p:cNvSpPr>
            <a:spLocks noChangeArrowheads="1"/>
          </p:cNvSpPr>
          <p:nvPr/>
        </p:nvSpPr>
        <p:spPr bwMode="auto">
          <a:xfrm>
            <a:off x="0" y="114300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0000"/>
                </a:solidFill>
                <a:effectLst/>
                <a:latin typeface="TimesNewRoman" charset="0"/>
                <a:ea typeface="Calibri" panose="020F0502020204030204" pitchFamily="34" charset="0"/>
                <a:cs typeface="Arial" panose="020B0604020202020204" pitchFamily="34" charset="0"/>
              </a:rPr>
              <a:t>. </a:t>
            </a: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043" name="Rectangle 234"/>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45" name="Rectangle 236"/>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47" name="Rectangle 238"/>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49" name="Rectangle 240"/>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58" name="Rectangle 270"/>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64" name="Rectangle 275"/>
          <p:cNvSpPr>
            <a:spLocks noChangeArrowheads="1"/>
          </p:cNvSpPr>
          <p:nvPr/>
        </p:nvSpPr>
        <p:spPr bwMode="auto">
          <a:xfrm>
            <a:off x="0" y="0"/>
            <a:ext cx="50406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65" name="Rectangle 276"/>
          <p:cNvSpPr>
            <a:spLocks noChangeArrowheads="1"/>
          </p:cNvSpPr>
          <p:nvPr/>
        </p:nvSpPr>
        <p:spPr bwMode="auto">
          <a:xfrm>
            <a:off x="0" y="714375"/>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9875" algn="justLow"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rgbClr val="000000"/>
                </a:solidFill>
                <a:effectLst/>
                <a:latin typeface="TimesNewRoman"/>
                <a:ea typeface="Calibri" panose="020F0502020204030204" pitchFamily="34" charset="0"/>
                <a:cs typeface="Arial" panose="020B0604020202020204" pitchFamily="34" charset="0"/>
              </a:rPr>
              <a:t> ,		</a:t>
            </a: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1066" name="Rectangle 277"/>
          <p:cNvSpPr>
            <a:spLocks noChangeArrowheads="1"/>
          </p:cNvSpPr>
          <p:nvPr/>
        </p:nvSpPr>
        <p:spPr bwMode="auto">
          <a:xfrm>
            <a:off x="0" y="97155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9875" algn="justLow"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rgbClr val="000000"/>
                </a:solidFill>
                <a:effectLst/>
                <a:latin typeface="TimesNewRoman"/>
                <a:ea typeface="Calibri" panose="020F0502020204030204" pitchFamily="34" charset="0"/>
                <a:cs typeface="Arial" panose="020B0604020202020204" pitchFamily="34" charset="0"/>
              </a:rPr>
              <a:t>,	</a:t>
            </a: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p:cNvSpPr txBox="1"/>
          <p:nvPr/>
        </p:nvSpPr>
        <p:spPr>
          <a:xfrm flipH="1">
            <a:off x="1008462" y="827691"/>
            <a:ext cx="47909824" cy="5447645"/>
          </a:xfrm>
          <a:prstGeom prst="rect">
            <a:avLst/>
          </a:prstGeom>
          <a:noFill/>
        </p:spPr>
        <p:txBody>
          <a:bodyPr wrap="square" anchor="ctr">
            <a:spAutoFit/>
          </a:bodyPr>
          <a:lstStyle/>
          <a:p>
            <a:pPr algn="ctr" defTabSz="3762165">
              <a:defRPr/>
            </a:pPr>
            <a:r>
              <a:rPr lang="en-US" sz="9600" dirty="0">
                <a:solidFill>
                  <a:schemeClr val="bg1"/>
                </a:solidFill>
              </a:rPr>
              <a:t>Frequency Control of </a:t>
            </a:r>
            <a:r>
              <a:rPr lang="en-US" sz="9600" dirty="0" err="1">
                <a:solidFill>
                  <a:schemeClr val="bg1"/>
                </a:solidFill>
              </a:rPr>
              <a:t>Microgrids</a:t>
            </a:r>
            <a:r>
              <a:rPr lang="en-US" sz="9600" dirty="0">
                <a:solidFill>
                  <a:schemeClr val="bg1"/>
                </a:solidFill>
              </a:rPr>
              <a:t> by Considering the Energy Storage System Presence for connected and islanding modes </a:t>
            </a:r>
            <a:endParaRPr lang="en-US" sz="11500" b="1" dirty="0">
              <a:solidFill>
                <a:schemeClr val="bg1"/>
              </a:solidFill>
              <a:latin typeface="Segoe UI" pitchFamily="34" charset="0"/>
              <a:ea typeface="Segoe UI" pitchFamily="34" charset="0"/>
              <a:cs typeface="Segoe UI" pitchFamily="34" charset="0"/>
            </a:endParaRPr>
          </a:p>
          <a:p>
            <a:pPr algn="ctr" defTabSz="3762165">
              <a:lnSpc>
                <a:spcPct val="150000"/>
              </a:lnSpc>
              <a:defRPr/>
            </a:pPr>
            <a:r>
              <a:rPr lang="en-US" sz="6000">
                <a:solidFill>
                  <a:schemeClr val="bg1"/>
                </a:solidFill>
                <a:latin typeface="Segoe UI" pitchFamily="34" charset="0"/>
                <a:ea typeface="Segoe UI" pitchFamily="34" charset="0"/>
                <a:cs typeface="Segoe UI" pitchFamily="34" charset="0"/>
              </a:rPr>
              <a:t>A. </a:t>
            </a:r>
            <a:r>
              <a:rPr lang="en-US" sz="6000" dirty="0">
                <a:solidFill>
                  <a:schemeClr val="bg1"/>
                </a:solidFill>
                <a:latin typeface="Segoe UI" pitchFamily="34" charset="0"/>
                <a:ea typeface="Segoe UI" pitchFamily="34" charset="0"/>
                <a:cs typeface="Segoe UI" pitchFamily="34" charset="0"/>
              </a:rPr>
              <a:t>Ziroohi, A. A. </a:t>
            </a:r>
            <a:r>
              <a:rPr lang="en-US" sz="6000" dirty="0" err="1">
                <a:solidFill>
                  <a:schemeClr val="bg1"/>
                </a:solidFill>
                <a:latin typeface="Segoe UI" pitchFamily="34" charset="0"/>
                <a:ea typeface="Segoe UI" pitchFamily="34" charset="0"/>
                <a:cs typeface="Segoe UI" pitchFamily="34" charset="0"/>
              </a:rPr>
              <a:t>Suratgar</a:t>
            </a:r>
            <a:r>
              <a:rPr lang="en-US" sz="6000" dirty="0">
                <a:solidFill>
                  <a:schemeClr val="bg1"/>
                </a:solidFill>
                <a:latin typeface="Segoe UI" pitchFamily="34" charset="0"/>
                <a:ea typeface="Segoe UI" pitchFamily="34" charset="0"/>
                <a:cs typeface="Segoe UI" pitchFamily="34" charset="0"/>
              </a:rPr>
              <a:t> , M. B. </a:t>
            </a:r>
            <a:r>
              <a:rPr lang="en-US" sz="6000" dirty="0" err="1">
                <a:solidFill>
                  <a:schemeClr val="bg1"/>
                </a:solidFill>
                <a:latin typeface="Segoe UI" pitchFamily="34" charset="0"/>
                <a:ea typeface="Segoe UI" pitchFamily="34" charset="0"/>
                <a:cs typeface="Segoe UI" pitchFamily="34" charset="0"/>
              </a:rPr>
              <a:t>Menhaj</a:t>
            </a:r>
            <a:endParaRPr lang="en-US" sz="6000" dirty="0">
              <a:solidFill>
                <a:schemeClr val="bg1"/>
              </a:solidFill>
              <a:latin typeface="Segoe UI" pitchFamily="34" charset="0"/>
              <a:ea typeface="Segoe UI" pitchFamily="34" charset="0"/>
              <a:cs typeface="Segoe UI" pitchFamily="34" charset="0"/>
            </a:endParaRPr>
          </a:p>
          <a:p>
            <a:pPr algn="ctr" defTabSz="3762165">
              <a:lnSpc>
                <a:spcPct val="150000"/>
              </a:lnSpc>
              <a:defRPr/>
            </a:pPr>
            <a:r>
              <a:rPr lang="en-US" sz="4400" i="1" dirty="0">
                <a:solidFill>
                  <a:schemeClr val="bg1"/>
                </a:solidFill>
                <a:latin typeface="Segoe UI" pitchFamily="34" charset="0"/>
                <a:ea typeface="Segoe UI" pitchFamily="34" charset="0"/>
                <a:cs typeface="Segoe UI" pitchFamily="34" charset="0"/>
              </a:rPr>
              <a:t>Dept. of Electrical Engineering, Amirkabir University of Technology</a:t>
            </a:r>
          </a:p>
        </p:txBody>
      </p:sp>
      <p:sp>
        <p:nvSpPr>
          <p:cNvPr id="1068" name="Rectangle 279"/>
          <p:cNvSpPr>
            <a:spLocks noChangeArrowheads="1"/>
          </p:cNvSpPr>
          <p:nvPr/>
        </p:nvSpPr>
        <p:spPr bwMode="auto">
          <a:xfrm>
            <a:off x="0" y="148590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600" b="0" i="0" u="none" strike="noStrike" cap="none" normalizeH="0" baseline="0">
                <a:ln>
                  <a:noFill/>
                </a:ln>
                <a:solidFill>
                  <a:schemeClr val="tx1"/>
                </a:solidFill>
                <a:effectLst/>
              </a:rPr>
              <a:t> </a:t>
            </a: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1" name="Rectangle 10"/>
          <p:cNvSpPr/>
          <p:nvPr/>
        </p:nvSpPr>
        <p:spPr>
          <a:xfrm>
            <a:off x="38318545" y="16836321"/>
            <a:ext cx="11629081" cy="707886"/>
          </a:xfrm>
          <a:prstGeom prst="rect">
            <a:avLst/>
          </a:prstGeom>
        </p:spPr>
        <p:txBody>
          <a:bodyPr wrap="none">
            <a:spAutoFit/>
          </a:bodyPr>
          <a:lstStyle/>
          <a:p>
            <a:pPr algn="justLow" rtl="0" fontAlgn="base"/>
            <a:r>
              <a:rPr lang="en-US" sz="4000" dirty="0">
                <a:latin typeface="Times New Roman" panose="02020603050405020304" pitchFamily="18" charset="0"/>
                <a:cs typeface="Times New Roman" panose="02020603050405020304" pitchFamily="18" charset="0"/>
              </a:rPr>
              <a:t> B. state of </a:t>
            </a:r>
            <a:r>
              <a:rPr lang="en-US" sz="4000" dirty="0" err="1">
                <a:latin typeface="Times New Roman" panose="02020603050405020304" pitchFamily="18" charset="0"/>
                <a:cs typeface="Times New Roman" panose="02020603050405020304" pitchFamily="18" charset="0"/>
              </a:rPr>
              <a:t>virual</a:t>
            </a:r>
            <a:r>
              <a:rPr lang="en-US" sz="4000" dirty="0">
                <a:latin typeface="Times New Roman" panose="02020603050405020304" pitchFamily="18" charset="0"/>
                <a:cs typeface="Times New Roman" panose="02020603050405020304" pitchFamily="18" charset="0"/>
              </a:rPr>
              <a:t> impedance comparing two algorithms</a:t>
            </a:r>
          </a:p>
        </p:txBody>
      </p:sp>
      <p:pic>
        <p:nvPicPr>
          <p:cNvPr id="9" name="Picture 2" descr="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80123" y="9613657"/>
            <a:ext cx="7726774" cy="5908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0" y="0"/>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3664937244"/>
              </p:ext>
            </p:extLst>
          </p:nvPr>
        </p:nvGraphicFramePr>
        <p:xfrm>
          <a:off x="14217293" y="18046767"/>
          <a:ext cx="9696311" cy="5383646"/>
        </p:xfrm>
        <a:graphic>
          <a:graphicData uri="http://schemas.openxmlformats.org/presentationml/2006/ole">
            <mc:AlternateContent xmlns:mc="http://schemas.openxmlformats.org/markup-compatibility/2006">
              <mc:Choice xmlns:v="urn:schemas-microsoft-com:vml" Requires="v">
                <p:oleObj name="Equation" r:id="rId7" imgW="2146300" imgH="1193800" progId="Equation.DSMT4">
                  <p:embed/>
                </p:oleObj>
              </mc:Choice>
              <mc:Fallback>
                <p:oleObj name="Equation" r:id="rId7" imgW="2146300" imgH="1193800"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217293" y="18046767"/>
                        <a:ext cx="9696311" cy="5383646"/>
                      </a:xfrm>
                      <a:prstGeom prst="rect">
                        <a:avLst/>
                      </a:prstGeom>
                      <a:noFill/>
                    </p:spPr>
                  </p:pic>
                </p:oleObj>
              </mc:Fallback>
            </mc:AlternateContent>
          </a:graphicData>
        </a:graphic>
      </p:graphicFrame>
      <p:sp>
        <p:nvSpPr>
          <p:cNvPr id="16" name="Rectangle 5"/>
          <p:cNvSpPr>
            <a:spLocks noChangeArrowheads="1"/>
          </p:cNvSpPr>
          <p:nvPr/>
        </p:nvSpPr>
        <p:spPr bwMode="auto">
          <a:xfrm>
            <a:off x="0" y="1189038"/>
            <a:ext cx="5040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32" name="Picture 8" descr="fr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490027" y="9874435"/>
            <a:ext cx="12514844" cy="53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descr="R_v PS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495218" y="18247562"/>
            <a:ext cx="10464549" cy="440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R_v ARO"/>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495218" y="23683125"/>
            <a:ext cx="10504462" cy="431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508</Words>
  <Application>Microsoft Office PowerPoint</Application>
  <PresentationFormat>Custom</PresentationFormat>
  <Paragraphs>41</Paragraphs>
  <Slides>1</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2" baseType="lpstr">
      <vt:lpstr>Arial</vt:lpstr>
      <vt:lpstr>Calibri</vt:lpstr>
      <vt:lpstr>Cambria Math</vt:lpstr>
      <vt:lpstr>Corbel</vt:lpstr>
      <vt:lpstr>Segoe UI</vt:lpstr>
      <vt:lpstr>Times New Roman</vt:lpstr>
      <vt:lpstr>TimesNewRoman</vt:lpstr>
      <vt:lpstr>Times-Roman</vt:lpstr>
      <vt:lpstr>Wingdings</vt:lpstr>
      <vt:lpstr>Office Theme</vt:lpstr>
      <vt:lpstr>Equation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test</dc:creator>
  <cp:lastModifiedBy>Mohsen</cp:lastModifiedBy>
  <cp:revision>139</cp:revision>
  <dcterms:created xsi:type="dcterms:W3CDTF">2015-05-07T14:33:10Z</dcterms:created>
  <dcterms:modified xsi:type="dcterms:W3CDTF">2022-10-26T07:51:12Z</dcterms:modified>
</cp:coreProperties>
</file>